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9d5efd7f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9d5efd7f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9d5efd7f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9d5efd7f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9d5efd7f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39d5efd7f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9d5efd7f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9d5efd7f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9d5efd7f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9d5efd7f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9d5efd7f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9d5efd7f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9d5efd7f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9d5efd7f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9d5efd7f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9d5efd7f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9d5efd7f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9d5efd7f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9d5efd7f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9d5efd7f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9d50946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9d50946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9d5efd7f5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9d5efd7f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9d5efd7f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39d5efd7f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9d5efd7f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39d5efd7f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9d5efd7f5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9d5efd7f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9d5efd7f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9d5efd7f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9d509461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29d50946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9d5efd7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9d5efd7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9d5efd7f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9d5efd7f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9d5efd7f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9d5efd7f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9d5efd7f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9d5efd7f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9d5efd7f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9d5efd7f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9d5efd7f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39d5efd7f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9d5efd7f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9d5efd7f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4Mw_kP3NcQc3gOCvmTwcnff4mAwGn-IC/view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-lmHH2lhpZlm501Y52Ree1dGvICuuLjl/view" TargetMode="External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A8YG8DqiiTIdL_bS1zA0Gd2LUWo8_Tfi/view" TargetMode="External"/><Relationship Id="rId4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-lmHH2lhpZlm501Y52Ree1dGvICuuLjl/view" TargetMode="External"/><Relationship Id="rId4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6v3szJcCX1-3FKM-uWlNAEqY_GcxZ3GY/view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6v3szJcCX1-3FKM-uWlNAEqY_GcxZ3GY/view" TargetMode="External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Driving and Movement on Offense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236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Danielle Montenegro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 title="2 Drive to post up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Post Up</a:t>
            </a:r>
            <a:endParaRPr sz="2500"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Skills: 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Making contact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Cross stroke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Hold a side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Opening up for ball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Do: 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Create an option for center entry pass on opposite side of the pool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Hold position to allow an entry pass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Don’t: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Go over established center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Crowd established center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152475"/>
            <a:ext cx="311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1 - Post up option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Option 2- Outside shooter at 3 position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Option 3- Outside shooter at 1 position 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200" y="787975"/>
            <a:ext cx="5712800" cy="28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610300" cy="43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ESTABLISH NEW CENTER</a:t>
            </a:r>
            <a:endParaRPr sz="7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6" title="Driving 1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 New Center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Make contact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Cross stroke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Getting and holding ball side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Opening towards ball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Drawing a foul + kicking ball out if there is a drop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Get ball side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Hold center of pool position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Don’t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Crowd center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152475"/>
            <a:ext cx="253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1- Driver as new center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Option 2- If drop from X3 or X4- pop out for outside shot </a:t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650" y="1152475"/>
            <a:ext cx="5987650" cy="29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445025"/>
            <a:ext cx="8610300" cy="43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UNBALANCE THE OFFENSE </a:t>
            </a:r>
            <a:endParaRPr sz="7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30" title="Recording-20250226_144925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Unbalance the Offense (Isolations)</a:t>
            </a: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Swimming through traffic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Picks and screens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 the defender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 spacing on opposite side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Don’t: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Tangle Up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Movement with a Purpose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7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a driver, you need to realize what your purpose for movement is.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a coach, you need to explain what they are trying to accomplish and what role they play.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Recognize the different options that are created with movement.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</a:t>
            </a:r>
            <a:endParaRPr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311700" y="1152475"/>
            <a:ext cx="284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1 - Driver as they clear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Option 2 - Center on isolation side (most likely option)</a:t>
            </a:r>
            <a:endParaRPr/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775" y="1152475"/>
            <a:ext cx="5903050" cy="29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445025"/>
            <a:ext cx="8610300" cy="43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REBALANCE THE OFFENSE </a:t>
            </a:r>
            <a:endParaRPr sz="7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4" title="Driving 1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Rebalance the Offense </a:t>
            </a:r>
            <a:endParaRPr/>
          </a:p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Reverse sculling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Swim and pivot hips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Wrap up quickly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yourself in a position to receive the ball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Don’t: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 defender get the advantage on a counter attack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Ruin an isolation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</a:t>
            </a:r>
            <a:endParaRPr/>
          </a:p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311700" y="1152475"/>
            <a:ext cx="270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1- pass to 1 as they wrap for shot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Option 2- pass to center as 2 clears out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Drill- add a counter attack from X1 to make sure they are wrapping</a:t>
            </a:r>
            <a:endParaRPr/>
          </a:p>
        </p:txBody>
      </p:sp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800" y="1152475"/>
            <a:ext cx="5818500" cy="290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311700" y="41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rules</a:t>
            </a:r>
            <a:endParaRPr/>
          </a:p>
        </p:txBody>
      </p:sp>
      <p:sp>
        <p:nvSpPr>
          <p:cNvPr id="206" name="Google Shape;20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there is a center: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Drive towards the feet of the center defender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Aggressive strokes to draw the defender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be over aggressive at the defender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 your role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be an option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the offense balanced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Drive?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To clear a drop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Post up or establish a new center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To unbalance or rebalance the offense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ALWAYS- to create a scoring opportunity and to move defenders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610300" cy="43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CLEARING A DROP</a:t>
            </a:r>
            <a:endParaRPr sz="7100"/>
          </a:p>
        </p:txBody>
      </p:sp>
      <p:sp>
        <p:nvSpPr>
          <p:cNvPr id="73" name="Google Shape;73;p16"/>
          <p:cNvSpPr txBox="1"/>
          <p:nvPr/>
        </p:nvSpPr>
        <p:spPr>
          <a:xfrm>
            <a:off x="2463075" y="3192475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 to teach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 title="2 drive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 a Drop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Stop and Go - Acceleration in 2-3 strokes and reset legs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Catch and shoot during movement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prepared for a pass at any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aggressive in your movements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Don’t: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Stop halfway through your drive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Body up/ create an offensive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283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1- Driver as shooter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Option 2- Outside shooter at the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Option 3- Outside shooter at the 3 (shifted to 2 post)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200" y="1017725"/>
            <a:ext cx="5935900" cy="296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 to teach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 title="2 drive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610300" cy="43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POST UP</a:t>
            </a:r>
            <a:endParaRPr sz="7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